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988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94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13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9.png"/><Relationship Id="rId18" Type="http://schemas.openxmlformats.org/officeDocument/2006/relationships/image" Target="../media/image13.png"/><Relationship Id="rId3" Type="http://schemas.openxmlformats.org/officeDocument/2006/relationships/image" Target="../media/image19.emf"/><Relationship Id="rId21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4.png"/><Relationship Id="rId2" Type="http://schemas.openxmlformats.org/officeDocument/2006/relationships/image" Target="../media/image18.emf"/><Relationship Id="rId16" Type="http://schemas.openxmlformats.org/officeDocument/2006/relationships/image" Target="../media/image3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3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5541-4D26-44AC-8A2C-C1CAA17A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2" y="46330"/>
            <a:ext cx="8637073" cy="25414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/>
              <a:t>Jokers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08AC1-BB8C-4D65-BA1A-6AA61297C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3" y="4170031"/>
            <a:ext cx="8637072" cy="135394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Created by Daniel Murtagh,</a:t>
            </a:r>
          </a:p>
          <a:p>
            <a:pPr algn="ctr"/>
            <a:r>
              <a:rPr lang="en-US" dirty="0"/>
              <a:t>Ryan Rogers,</a:t>
            </a:r>
          </a:p>
          <a:p>
            <a:pPr algn="ctr"/>
            <a:r>
              <a:rPr lang="en-US" dirty="0"/>
              <a:t>&amp; Christian Moncada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E2A9D-53AF-41F2-9D1D-36334709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0" y="321734"/>
            <a:ext cx="4282547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23D437-7A71-41EF-866A-DB7626A4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22" y="3631096"/>
            <a:ext cx="4233722" cy="276056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2549A-9733-47A2-A698-36D7C34E6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57327"/>
            <a:ext cx="5426764" cy="37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9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A13E2-7CC2-4E0B-8B82-F60246F655C9}"/>
              </a:ext>
            </a:extLst>
          </p:cNvPr>
          <p:cNvSpPr txBox="1"/>
          <p:nvPr/>
        </p:nvSpPr>
        <p:spPr>
          <a:xfrm>
            <a:off x="844476" y="1600199"/>
            <a:ext cx="3539266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Gameplay Testing Results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56B37-35E4-4BC4-B396-B0C061E49897}"/>
              </a:ext>
            </a:extLst>
          </p:cNvPr>
          <p:cNvSpPr txBox="1"/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round of testing consisted of another 10 random people playing through one round of the game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At the time of 2</a:t>
            </a:r>
            <a:r>
              <a:rPr lang="en-US" baseline="30000" dirty="0"/>
              <a:t>nd</a:t>
            </a:r>
            <a:r>
              <a:rPr lang="en-US" dirty="0"/>
              <a:t> round testing there was an update to the UI, multiple round counter and winnings-per-day counter, Settings Screen, and functioning Exit button  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Additional questions were added to the game survey addressing the changes to the game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Missing from 2</a:t>
            </a:r>
            <a:r>
              <a:rPr lang="en-US" baseline="30000" dirty="0"/>
              <a:t>nd</a:t>
            </a:r>
            <a:r>
              <a:rPr lang="en-US" dirty="0"/>
              <a:t> round testing was: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Marked Card Mechanics 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983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5D3DD-F6BC-4E03-BC45-B8A86E34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92" y="321734"/>
            <a:ext cx="4569983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C67B1-E6C6-411D-A859-022BF898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29" y="3631096"/>
            <a:ext cx="4480708" cy="27605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32D475-64ED-4E25-B2C9-755F2857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636644"/>
            <a:ext cx="5426764" cy="54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5C7D06-5B17-48B3-8C2A-CABDC435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8" y="107069"/>
            <a:ext cx="3712957" cy="2031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7FA30-EF49-4757-844A-3335D5C8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7" y="2332495"/>
            <a:ext cx="3712957" cy="2031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62D07-FEFC-4F28-BE93-7FBC0716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7" y="4557921"/>
            <a:ext cx="3712957" cy="2193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C02F7-F79F-43D8-ADEA-BE862A33A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36820" y="2145569"/>
            <a:ext cx="1631533" cy="230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52E86-BA0D-4BAD-B21B-8021A9D1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65772" y="2145569"/>
            <a:ext cx="1631532" cy="2306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AC4A5-7614-44A4-8EF6-D89BBE117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58" y="1752745"/>
            <a:ext cx="2113618" cy="579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F69C62-D4A7-47CD-8815-842766199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9601" y="4974316"/>
            <a:ext cx="3292213" cy="1758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D31602-A246-4C73-9B7C-E3B09AD19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4658" y="123435"/>
            <a:ext cx="3454710" cy="18932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A95B5-8DEF-4A22-8C81-69E7E7F75F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6612" y="4240069"/>
            <a:ext cx="536796" cy="579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9993C-0E78-49BD-ABFC-259C159FB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204107" y="4260689"/>
            <a:ext cx="482799" cy="5300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7F37CF-C2BA-49BC-B293-7A029476CC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832878" y="4239482"/>
            <a:ext cx="482799" cy="580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F86FAF-10C4-409B-BE08-A044156942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5461650" y="4246018"/>
            <a:ext cx="482799" cy="5501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056A74-71FD-4C9E-8F85-E49EC74DD2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6118057" y="4269103"/>
            <a:ext cx="471001" cy="5501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5C0756-9CA4-421F-A263-AF39EAE1AC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62666" y="4260689"/>
            <a:ext cx="530985" cy="563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443C0E-04E1-4DBE-B184-1F072F9B0D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3651" y="4198227"/>
            <a:ext cx="742248" cy="6457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A3169C-8222-4BCB-A899-EBE2149B0C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0630" y="2098437"/>
            <a:ext cx="1509047" cy="10462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CBCA5DE-7F49-4B18-8A23-AD74430C2A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67468" y="2138766"/>
            <a:ext cx="1509047" cy="9655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8FA6B7-51C4-4040-9DE2-2483E18A8C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0408" y="3379913"/>
            <a:ext cx="3292213" cy="17586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228115-3EFD-4CDA-AB74-7C910FB768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30407" y="5273602"/>
            <a:ext cx="1815483" cy="14014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D46B23-7150-4BEF-B4BC-C73D40C939A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76515" y="5265437"/>
            <a:ext cx="1815484" cy="12363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40E806F-136B-4643-B2D4-F6ACF35ABC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19469" y="193180"/>
            <a:ext cx="3432345" cy="90838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E245ECA-1D6D-42D4-BE12-AD0FE581A548}"/>
              </a:ext>
            </a:extLst>
          </p:cNvPr>
          <p:cNvSpPr txBox="1"/>
          <p:nvPr/>
        </p:nvSpPr>
        <p:spPr>
          <a:xfrm>
            <a:off x="4519469" y="1294549"/>
            <a:ext cx="3780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Created by Ryan Rogers, Dan Murtagh, and Christian Moncada</a:t>
            </a:r>
          </a:p>
        </p:txBody>
      </p:sp>
    </p:spTree>
    <p:extLst>
      <p:ext uri="{BB962C8B-B14F-4D97-AF65-F5344CB8AC3E}">
        <p14:creationId xmlns:p14="http://schemas.microsoft.com/office/powerpoint/2010/main" val="428845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0020A-15AA-444A-BC05-9F0B94A6C558}"/>
              </a:ext>
            </a:extLst>
          </p:cNvPr>
          <p:cNvSpPr txBox="1"/>
          <p:nvPr/>
        </p:nvSpPr>
        <p:spPr>
          <a:xfrm>
            <a:off x="1528175" y="789140"/>
            <a:ext cx="92567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Introduction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Daniel, Ryan and I are senior-year students in the School of Computer Science &amp; Engineering @ Sacred Heart University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Daniel is a Game Design major, Ryan is a Computer Science major, and I am an IT major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our Capstone Project, we have decided to create a PC-based card game based on the popular casino game Blackjack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Our game is called Jokers!</a:t>
            </a:r>
          </a:p>
        </p:txBody>
      </p:sp>
    </p:spTree>
    <p:extLst>
      <p:ext uri="{BB962C8B-B14F-4D97-AF65-F5344CB8AC3E}">
        <p14:creationId xmlns:p14="http://schemas.microsoft.com/office/powerpoint/2010/main" val="35144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0020A-15AA-444A-BC05-9F0B94A6C558}"/>
              </a:ext>
            </a:extLst>
          </p:cNvPr>
          <p:cNvSpPr txBox="1"/>
          <p:nvPr/>
        </p:nvSpPr>
        <p:spPr>
          <a:xfrm>
            <a:off x="1528175" y="789140"/>
            <a:ext cx="925673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What is Jokers?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Jokers is a Blackjack-based casino game where you play as the dealer, rather than a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have control over the cards in the deck and can decide who gets what card!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do this through a variety of card shuffling mechanics and by dealing select cards in the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Your objective is to make sure the other players bust or for you, the dealer to get the closest-to or exactly 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to make sure the casino turns a profit by day’s end…</a:t>
            </a:r>
          </a:p>
        </p:txBody>
      </p:sp>
    </p:spTree>
    <p:extLst>
      <p:ext uri="{BB962C8B-B14F-4D97-AF65-F5344CB8AC3E}">
        <p14:creationId xmlns:p14="http://schemas.microsoft.com/office/powerpoint/2010/main" val="241910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0020A-15AA-444A-BC05-9F0B94A6C558}"/>
              </a:ext>
            </a:extLst>
          </p:cNvPr>
          <p:cNvSpPr txBox="1"/>
          <p:nvPr/>
        </p:nvSpPr>
        <p:spPr>
          <a:xfrm>
            <a:off x="1528175" y="789140"/>
            <a:ext cx="92567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What makes this game unique?</a:t>
            </a:r>
          </a:p>
          <a:p>
            <a:endParaRPr lang="en-US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Use of AI to make player bots play to win and increase difficulty as more rounds are won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card shuffling mechanics, simulating that of an actual casino dealer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 new user interface than that of a traditional virtual card games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a different and strategic way of learning and playing Blackjack</a:t>
            </a:r>
          </a:p>
        </p:txBody>
      </p:sp>
    </p:spTree>
    <p:extLst>
      <p:ext uri="{BB962C8B-B14F-4D97-AF65-F5344CB8AC3E}">
        <p14:creationId xmlns:p14="http://schemas.microsoft.com/office/powerpoint/2010/main" val="24035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FC736B-FA11-4A50-8126-5519562B76FA}"/>
              </a:ext>
            </a:extLst>
          </p:cNvPr>
          <p:cNvSpPr txBox="1"/>
          <p:nvPr/>
        </p:nvSpPr>
        <p:spPr>
          <a:xfrm>
            <a:off x="2066794" y="1590806"/>
            <a:ext cx="235489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The 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F0529-43D0-4EC8-ACEB-592DFD188232}"/>
              </a:ext>
            </a:extLst>
          </p:cNvPr>
          <p:cNvSpPr txBox="1"/>
          <p:nvPr/>
        </p:nvSpPr>
        <p:spPr>
          <a:xfrm>
            <a:off x="1286005" y="2958870"/>
            <a:ext cx="961998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are a card dealer working at a lousy casino called the Joker’s Casino on the strip in beautiful Las Vegas, Nevada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Unfortunately, you are struggling to make ends meet for your family and your Bulgarian stripper wife (Yikes!)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only way for you and the casino to make some money is to cheat your patrons in a good </a:t>
            </a:r>
            <a:r>
              <a:rPr lang="en-US" sz="2400" dirty="0" err="1"/>
              <a:t>ol</a:t>
            </a:r>
            <a:r>
              <a:rPr lang="en-US" sz="2400" dirty="0"/>
              <a:t>’ game of Blackjack… </a:t>
            </a:r>
          </a:p>
        </p:txBody>
      </p:sp>
    </p:spTree>
    <p:extLst>
      <p:ext uri="{BB962C8B-B14F-4D97-AF65-F5344CB8AC3E}">
        <p14:creationId xmlns:p14="http://schemas.microsoft.com/office/powerpoint/2010/main" val="92259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B591B-3970-43BC-A4E6-9AAAEAE1BF92}"/>
              </a:ext>
            </a:extLst>
          </p:cNvPr>
          <p:cNvSpPr txBox="1"/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u="sng" cap="all">
                <a:latin typeface="+mj-lt"/>
                <a:ea typeface="+mj-ea"/>
                <a:cs typeface="+mj-cs"/>
              </a:rPr>
              <a:t>Artwork and Gameplay Visuals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D40D54-D932-4F32-B1B9-FE330CC4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453903"/>
            <a:ext cx="4960442" cy="13641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4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2796B-BD38-46EE-9B70-1A4C266E23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288" y="809091"/>
            <a:ext cx="5463367" cy="4455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4E796-A630-4F41-A938-E3AD0ED7F9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2344" y="809091"/>
            <a:ext cx="5463367" cy="44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6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4950B-E588-403F-9F9A-D5187CDC9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70" r="-2" b="33788"/>
          <a:stretch/>
        </p:blipFill>
        <p:spPr>
          <a:xfrm>
            <a:off x="729879" y="643466"/>
            <a:ext cx="3105468" cy="2624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522E2-FA4F-443A-843A-3545E161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13" r="-1" b="24766"/>
          <a:stretch/>
        </p:blipFill>
        <p:spPr>
          <a:xfrm>
            <a:off x="4565119" y="643466"/>
            <a:ext cx="3100285" cy="2624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7360C8-E079-4951-933A-B02729B38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04" r="-1" b="29184"/>
          <a:stretch/>
        </p:blipFill>
        <p:spPr>
          <a:xfrm>
            <a:off x="8371673" y="643466"/>
            <a:ext cx="3113950" cy="2624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D4C91-662C-47FD-8C44-A5AC6A2EC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75" r="-1" b="17904"/>
          <a:stretch/>
        </p:blipFill>
        <p:spPr>
          <a:xfrm>
            <a:off x="732469" y="3589863"/>
            <a:ext cx="3100287" cy="2624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9120E7-1F2D-4E22-AC25-065E396CBF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949" r="-1" b="20639"/>
          <a:stretch/>
        </p:blipFill>
        <p:spPr>
          <a:xfrm>
            <a:off x="4546820" y="3589863"/>
            <a:ext cx="3136885" cy="264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47711-7D54-49ED-83D9-5D2A5CFB47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761" r="-2" b="19487"/>
          <a:stretch/>
        </p:blipFill>
        <p:spPr>
          <a:xfrm>
            <a:off x="8371357" y="3589863"/>
            <a:ext cx="3114580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A13E2-7CC2-4E0B-8B82-F60246F655C9}"/>
              </a:ext>
            </a:extLst>
          </p:cNvPr>
          <p:cNvSpPr txBox="1"/>
          <p:nvPr/>
        </p:nvSpPr>
        <p:spPr>
          <a:xfrm>
            <a:off x="844476" y="1600199"/>
            <a:ext cx="3539266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i="0" u="sng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Gameplay Testing Results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56B37-35E4-4BC4-B396-B0C061E49897}"/>
              </a:ext>
            </a:extLst>
          </p:cNvPr>
          <p:cNvSpPr txBox="1"/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initial round of testing consisted of 10 random people playing through one round of the game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At the time of initial testing,  the card shuffling mechanics were ready and most of the user interface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Missing from initial testing was: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Marked Card Mechanics 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Settings Screen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Functioning Exit button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Multiple rounds</a:t>
            </a:r>
          </a:p>
          <a:p>
            <a:pPr marL="228600" lvl="1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Winnings-per-day counter</a:t>
            </a:r>
          </a:p>
        </p:txBody>
      </p:sp>
    </p:spTree>
    <p:extLst>
      <p:ext uri="{BB962C8B-B14F-4D97-AF65-F5344CB8AC3E}">
        <p14:creationId xmlns:p14="http://schemas.microsoft.com/office/powerpoint/2010/main" val="2315096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433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Gallery</vt:lpstr>
      <vt:lpstr>Storyboard Layouts</vt:lpstr>
      <vt:lpstr>Jokers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Jokers</dc:title>
  <dc:creator>Moncada, Christian D.</dc:creator>
  <cp:lastModifiedBy>Moncada, Christian D.</cp:lastModifiedBy>
  <cp:revision>24</cp:revision>
  <dcterms:created xsi:type="dcterms:W3CDTF">2019-03-21T19:42:59Z</dcterms:created>
  <dcterms:modified xsi:type="dcterms:W3CDTF">2019-03-26T19:18:00Z</dcterms:modified>
</cp:coreProperties>
</file>